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3119120"/>
            <a:ext cx="114395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1790700"/>
            <a:ext cx="11706225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31300" y="2589530"/>
            <a:ext cx="20199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75165" y="3497580"/>
            <a:ext cx="20199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81455"/>
            <a:ext cx="11630025" cy="418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47455" y="1353185"/>
            <a:ext cx="24549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99610" y="3124835"/>
            <a:ext cx="24549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1870" y="4910455"/>
            <a:ext cx="24549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15110"/>
            <a:ext cx="11572875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59240" y="1437005"/>
            <a:ext cx="217995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87780" y="4129405"/>
            <a:ext cx="19151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7640" y="5017770"/>
            <a:ext cx="19151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66570"/>
            <a:ext cx="11572875" cy="3324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77540" y="1684020"/>
            <a:ext cx="21043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03705" y="4366895"/>
            <a:ext cx="21043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67485"/>
            <a:ext cx="11544300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70795" y="4131945"/>
            <a:ext cx="13011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14450"/>
            <a:ext cx="11563350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56690" y="122936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37940" y="474472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54785"/>
            <a:ext cx="11563350" cy="5095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66365" y="308927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63390" y="4006215"/>
            <a:ext cx="17075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86840"/>
            <a:ext cx="11553825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15720"/>
            <a:ext cx="11582400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32775" y="1211580"/>
            <a:ext cx="13589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42380" y="2884170"/>
            <a:ext cx="297497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1525" y="5517515"/>
            <a:ext cx="273875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87475"/>
            <a:ext cx="11601450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28255" y="1239520"/>
            <a:ext cx="20764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90950" y="3025140"/>
            <a:ext cx="27654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2470" y="4735830"/>
            <a:ext cx="24060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14145"/>
            <a:ext cx="11506200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76045"/>
            <a:ext cx="11553825" cy="4105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11880" y="1258570"/>
            <a:ext cx="249237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63010" y="2146935"/>
            <a:ext cx="36741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6525" y="3025775"/>
            <a:ext cx="51669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9600" y="3876675"/>
            <a:ext cx="19907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90650"/>
            <a:ext cx="11601450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9065" y="2137410"/>
            <a:ext cx="39751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47315" y="3876675"/>
            <a:ext cx="39751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11300"/>
            <a:ext cx="1151572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4770" y="2242820"/>
            <a:ext cx="698182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2026-01-08T08:42:26Z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